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9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3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22/05/2025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5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10461</TotalTime>
  <Words>5069</Words>
  <Application>Microsoft Office PowerPoint</Application>
  <PresentationFormat>Widescreen</PresentationFormat>
  <Paragraphs>979</Paragraphs>
  <Slides>107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4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Process separated plots</vt:lpstr>
      <vt:lpstr>500 GeV – Process separated plots</vt:lpstr>
      <vt:lpstr>500 GeV – Process separated plots</vt:lpstr>
      <vt:lpstr>500 GeV – Checking PYTHIA 5.722</vt:lpstr>
      <vt:lpstr>Minutes of meeting</vt:lpstr>
      <vt:lpstr>500 GeV – Checking PYTHIA 5.722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2101</cp:revision>
  <dcterms:created xsi:type="dcterms:W3CDTF">2024-11-21T11:19:07Z</dcterms:created>
  <dcterms:modified xsi:type="dcterms:W3CDTF">2025-05-22T15:17:10Z</dcterms:modified>
</cp:coreProperties>
</file>